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E1D11-E740-BC93-D431-E0B4EEB959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1C843-9ADD-5901-E3E4-679ED07E9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92917-0150-3851-AAAE-E72B21448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9370B-BFE6-564E-373D-2D05B845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A10FC-CC48-7852-9863-A4C5BAA1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62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EE046-FE41-AB5D-265C-096FBB623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7C58-F5A6-E3CB-0716-CC8252FEA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067A1-84A7-23BF-E5F4-CF55C635F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674CE-33BC-8692-072C-42E959C9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2F297-4DDB-2519-10E4-C26FDAC74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9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7D59-F43A-050B-6064-6804308D1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10CD1-4634-FA2D-2906-2C3B29C5B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7A340-BBF0-D97E-2D10-25F314A64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B626A-25FB-0F21-2791-DC3AB2CE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6F9AB-0E5A-DB4D-2090-5E6B83553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0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286E-FECB-95FE-A189-9B704F1D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38446-8E09-C93A-BA14-C248FFB502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E9ED8D-0D52-1027-8146-F8AB23E09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88A10-57C4-2610-23C7-3F67D911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AC7BEA-CACA-35B9-A98A-F13B7F16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65D2F-88E6-DE83-E960-A709B8432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1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4DF5F-92F8-49F2-E1EC-A98001DBA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4FFA3-27AE-10B6-9346-C98CAD2B3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F50C5-747C-7617-345E-E58EF4553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43DBA5-7EDF-AE4B-87CF-EF69979718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B66DB1-D28A-78A6-BA8E-DF4D26825B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8889F5-646E-FABA-521C-75A96938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7FB1A-D2BA-AE57-BCAB-B4DFF4005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32B910-2AB1-3E0C-1967-5809D6C77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74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88984-9257-6B9E-C8C2-90BF1170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E8BD83-1B48-1B46-9EDB-5A80F4D7A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A212D6-E347-6624-CBB6-2665D4936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4816D-AF04-2CE2-BE31-73355AB67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98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74217-1C59-43BD-4B4C-BD49DCBBF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0145A-93B6-19AE-342E-74968A047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6643E-8943-F9FF-981E-44AF3159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97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6487-04A4-64AA-1DDE-0D94EEC9A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315DF-DE31-6DD1-0390-24DCD615A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1F98B-23F8-3CA6-BA6D-36A7B8A6F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EF653-EEAF-0DB2-1E3A-F41028B2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B42A1-5374-DCD7-4A80-3AE7F8AD3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2CBAC-1886-82C1-E37C-FD3525EB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64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9107E-530D-8A07-F86C-DFBF3A238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1F8601-60C4-039C-E3CE-CA5BCBBEAB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DDDC9-541F-520E-6AE6-C8E016FAA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17741-4DF6-8297-DD31-8BCE86363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B7C3F-BA39-7E9F-0F04-73D10266A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5E0ED-3261-DA8B-D138-37D31D922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85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FC00B-BBAC-CB0C-4B46-D392DD356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EEB78A-B5F3-9AC4-670F-FDBC02848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787E5-EF3B-59BB-DE7D-513D1CD27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8E3E8-69AE-7EDE-D2A0-F3A521DC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57D0E-A70A-1038-851A-557554CAE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39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6DAAEF-7EC1-D3E4-FAEC-1AB71FAFD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B95915-1119-B1D0-6F76-A11E55515B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28A02-CB8F-FD6F-DF5C-C1F5C59C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2277E-5C50-157B-74CC-582F22124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764AED-8C08-3CAD-7A52-4F41ADE13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3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F70455-35CB-F416-E4A8-3DF2A7452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4E2A5-2C60-DAFF-EC3F-A653E57FE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0C9C8-D2FA-EDEC-CFB1-1B08C6435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A17A02-4CF0-4BEA-A925-90C8CB523560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12087-5FD6-85B5-53F6-99D16CBD46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8C8D7-626A-D20C-B920-2FE9AA00A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E10CE6-D99F-4747-A9AB-BEDC6ABFF6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90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33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7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7859DF-5181-28CD-BCD5-347766E9B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7026" y="1205668"/>
            <a:ext cx="4571936" cy="4423347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FB07947-C48A-8E2D-397C-97616B39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Sugar Land Rotary Club Social on July 24, 2025, from 5:30-7:30 p.m.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BA432-A0E2-15A4-A6C1-AA5D3AF9C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4985" y="3442089"/>
            <a:ext cx="5501548" cy="25735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Let’s have good fun and great conversation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Bring your friends and families </a:t>
            </a:r>
          </a:p>
        </p:txBody>
      </p:sp>
    </p:spTree>
    <p:extLst>
      <p:ext uri="{BB962C8B-B14F-4D97-AF65-F5344CB8AC3E}">
        <p14:creationId xmlns:p14="http://schemas.microsoft.com/office/powerpoint/2010/main" val="4011353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29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Sugar Land Rotary Club Social on July 24, 2025, from 5:30-7:30 p.m.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Hirani,Salima S</dc:creator>
  <cp:lastModifiedBy>Hirani,Salima S</cp:lastModifiedBy>
  <cp:revision>1</cp:revision>
  <dcterms:created xsi:type="dcterms:W3CDTF">2025-07-11T15:39:18Z</dcterms:created>
  <dcterms:modified xsi:type="dcterms:W3CDTF">2025-07-11T15:49:15Z</dcterms:modified>
</cp:coreProperties>
</file>